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Author and Dat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Lake Depth Profiling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Lake Depth Profiling</a:t>
            </a:r>
          </a:p>
        </p:txBody>
      </p:sp>
      <p:sp>
        <p:nvSpPr>
          <p:cNvPr id="153" name="Presentation Subtitl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2011"/>
          <p:cNvSpPr txBox="1"/>
          <p:nvPr/>
        </p:nvSpPr>
        <p:spPr>
          <a:xfrm>
            <a:off x="11943052" y="583375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2011</a:t>
            </a:r>
          </a:p>
        </p:txBody>
      </p:sp>
      <p:sp>
        <p:nvSpPr>
          <p:cNvPr id="156" name="2010"/>
          <p:cNvSpPr txBox="1"/>
          <p:nvPr/>
        </p:nvSpPr>
        <p:spPr>
          <a:xfrm>
            <a:off x="11943052" y="1765819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2010</a:t>
            </a:r>
          </a:p>
        </p:txBody>
      </p:sp>
      <p:sp>
        <p:nvSpPr>
          <p:cNvPr id="157" name="2012"/>
          <p:cNvSpPr txBox="1"/>
          <p:nvPr/>
        </p:nvSpPr>
        <p:spPr>
          <a:xfrm>
            <a:off x="11943052" y="10343889"/>
            <a:ext cx="79217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2012</a:t>
            </a:r>
          </a:p>
        </p:txBody>
      </p:sp>
      <p:pic>
        <p:nvPicPr>
          <p:cNvPr id="158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988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091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Image" descr="Image"/>
          <p:cNvPicPr>
            <a:picLocks noChangeAspect="0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 rot="16200000">
            <a:off x="18363175" y="2176079"/>
            <a:ext cx="3619550" cy="7315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5321788" y="-1651752"/>
            <a:ext cx="3657601" cy="7315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" descr="Imag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6200000">
            <a:off x="12938669" y="398384"/>
            <a:ext cx="3657601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2014"/>
          <p:cNvSpPr txBox="1"/>
          <p:nvPr/>
        </p:nvSpPr>
        <p:spPr>
          <a:xfrm>
            <a:off x="11943052" y="583375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2014</a:t>
            </a:r>
          </a:p>
        </p:txBody>
      </p:sp>
      <p:sp>
        <p:nvSpPr>
          <p:cNvPr id="165" name="2013"/>
          <p:cNvSpPr txBox="1"/>
          <p:nvPr/>
        </p:nvSpPr>
        <p:spPr>
          <a:xfrm>
            <a:off x="11943052" y="1765819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2013</a:t>
            </a:r>
          </a:p>
        </p:txBody>
      </p:sp>
      <p:sp>
        <p:nvSpPr>
          <p:cNvPr id="166" name="2015"/>
          <p:cNvSpPr txBox="1"/>
          <p:nvPr/>
        </p:nvSpPr>
        <p:spPr>
          <a:xfrm>
            <a:off x="11943052" y="10343889"/>
            <a:ext cx="79217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2015</a:t>
            </a:r>
          </a:p>
        </p:txBody>
      </p:sp>
      <p:pic>
        <p:nvPicPr>
          <p:cNvPr id="167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988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091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988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70091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" descr="Imag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70091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" descr="Imag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492988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2017"/>
          <p:cNvSpPr txBox="1"/>
          <p:nvPr/>
        </p:nvSpPr>
        <p:spPr>
          <a:xfrm>
            <a:off x="11943052" y="583375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2017</a:t>
            </a:r>
          </a:p>
        </p:txBody>
      </p:sp>
      <p:sp>
        <p:nvSpPr>
          <p:cNvPr id="175" name="2016"/>
          <p:cNvSpPr txBox="1"/>
          <p:nvPr/>
        </p:nvSpPr>
        <p:spPr>
          <a:xfrm>
            <a:off x="11943052" y="1765819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2016</a:t>
            </a:r>
          </a:p>
        </p:txBody>
      </p:sp>
      <p:sp>
        <p:nvSpPr>
          <p:cNvPr id="176" name="2018"/>
          <p:cNvSpPr txBox="1"/>
          <p:nvPr/>
        </p:nvSpPr>
        <p:spPr>
          <a:xfrm>
            <a:off x="11943052" y="10343889"/>
            <a:ext cx="79217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2018</a:t>
            </a:r>
          </a:p>
        </p:txBody>
      </p:sp>
      <p:pic>
        <p:nvPicPr>
          <p:cNvPr id="177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870091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2988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870091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92988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2988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870091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" descr="Imag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988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0091" y="4235637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92988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870091" y="177048"/>
            <a:ext cx="73152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2020"/>
          <p:cNvSpPr txBox="1"/>
          <p:nvPr/>
        </p:nvSpPr>
        <p:spPr>
          <a:xfrm>
            <a:off x="11943052" y="5833755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2020</a:t>
            </a:r>
          </a:p>
        </p:txBody>
      </p:sp>
      <p:sp>
        <p:nvSpPr>
          <p:cNvPr id="189" name="2019"/>
          <p:cNvSpPr txBox="1"/>
          <p:nvPr/>
        </p:nvSpPr>
        <p:spPr>
          <a:xfrm>
            <a:off x="11943052" y="1765819"/>
            <a:ext cx="79217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2019</a:t>
            </a:r>
          </a:p>
        </p:txBody>
      </p:sp>
      <p:pic>
        <p:nvPicPr>
          <p:cNvPr id="190" name="Image" descr="Image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92988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" descr="Image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870091" y="8745772"/>
            <a:ext cx="73152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2021"/>
          <p:cNvSpPr txBox="1"/>
          <p:nvPr/>
        </p:nvSpPr>
        <p:spPr>
          <a:xfrm>
            <a:off x="11943052" y="10343889"/>
            <a:ext cx="792176" cy="4613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