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Image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Image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1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660384004_1290x1720.jpg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"/><Relationship Id="rId3" Type="http://schemas.openxmlformats.org/officeDocument/2006/relationships/image" Target="../media/image2.t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Author and Dat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2" name="Solitude Temp &amp; Rainfall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Solitude Temp &amp; Rainfall</a:t>
            </a:r>
          </a:p>
        </p:txBody>
      </p:sp>
      <p:sp>
        <p:nvSpPr>
          <p:cNvPr id="153" name="Presentation Subtitle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2023…"/>
          <p:cNvSpPr txBox="1"/>
          <p:nvPr>
            <p:ph type="title"/>
          </p:nvPr>
        </p:nvSpPr>
        <p:spPr>
          <a:xfrm>
            <a:off x="493589" y="367140"/>
            <a:ext cx="21971004" cy="13475861"/>
          </a:xfrm>
          <a:prstGeom prst="rect">
            <a:avLst/>
          </a:prstGeom>
        </p:spPr>
        <p:txBody>
          <a:bodyPr/>
          <a:lstStyle/>
          <a:p>
            <a:pPr/>
            <a:r>
              <a:t>2023</a:t>
            </a:r>
            <a:br/>
            <a:br/>
          </a:p>
          <a:p>
            <a:pPr/>
            <a:r>
              <a:t>2022</a:t>
            </a:r>
            <a:br/>
            <a:br/>
          </a:p>
          <a:p>
            <a:pPr/>
            <a:r>
              <a:t>2021</a:t>
            </a:r>
          </a:p>
        </p:txBody>
      </p:sp>
      <p:sp>
        <p:nvSpPr>
          <p:cNvPr id="156" name="Text"/>
          <p:cNvSpPr txBox="1"/>
          <p:nvPr/>
        </p:nvSpPr>
        <p:spPr>
          <a:xfrm>
            <a:off x="4334051" y="2387020"/>
            <a:ext cx="152401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157" name="Text"/>
          <p:cNvSpPr txBox="1"/>
          <p:nvPr/>
        </p:nvSpPr>
        <p:spPr>
          <a:xfrm>
            <a:off x="6918438" y="2387020"/>
            <a:ext cx="152401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158" name="Text"/>
          <p:cNvSpPr txBox="1"/>
          <p:nvPr/>
        </p:nvSpPr>
        <p:spPr>
          <a:xfrm>
            <a:off x="4144107" y="4533899"/>
            <a:ext cx="152401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159" name="Text"/>
          <p:cNvSpPr txBox="1"/>
          <p:nvPr/>
        </p:nvSpPr>
        <p:spPr>
          <a:xfrm>
            <a:off x="11554213" y="4533899"/>
            <a:ext cx="152401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160" name="Text"/>
          <p:cNvSpPr txBox="1"/>
          <p:nvPr/>
        </p:nvSpPr>
        <p:spPr>
          <a:xfrm>
            <a:off x="4145044" y="9182099"/>
            <a:ext cx="152401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161" name="Text"/>
          <p:cNvSpPr txBox="1"/>
          <p:nvPr/>
        </p:nvSpPr>
        <p:spPr>
          <a:xfrm>
            <a:off x="8479357" y="7238999"/>
            <a:ext cx="152401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pic>
        <p:nvPicPr>
          <p:cNvPr id="16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48598" y="9578131"/>
            <a:ext cx="6621738" cy="41127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55468" y="9629217"/>
            <a:ext cx="6436179" cy="39776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2020…"/>
          <p:cNvSpPr txBox="1"/>
          <p:nvPr>
            <p:ph type="title"/>
          </p:nvPr>
        </p:nvSpPr>
        <p:spPr>
          <a:xfrm>
            <a:off x="493589" y="367140"/>
            <a:ext cx="21971004" cy="13475861"/>
          </a:xfrm>
          <a:prstGeom prst="rect">
            <a:avLst/>
          </a:prstGeom>
        </p:spPr>
        <p:txBody>
          <a:bodyPr/>
          <a:lstStyle/>
          <a:p>
            <a:pPr/>
            <a:r>
              <a:t>2020</a:t>
            </a:r>
            <a:br/>
            <a:br/>
          </a:p>
          <a:p>
            <a:pPr/>
            <a:r>
              <a:t>2019</a:t>
            </a:r>
            <a:br/>
            <a:br/>
          </a:p>
          <a:p>
            <a:pPr/>
            <a:r>
              <a:t>2018</a:t>
            </a:r>
          </a:p>
        </p:txBody>
      </p:sp>
      <p:pic>
        <p:nvPicPr>
          <p:cNvPr id="166" name="page3image42377552.png" descr="page3image4237755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0" y="0"/>
            <a:ext cx="6621737" cy="4065160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Text"/>
          <p:cNvSpPr txBox="1"/>
          <p:nvPr/>
        </p:nvSpPr>
        <p:spPr>
          <a:xfrm>
            <a:off x="4334051" y="2387020"/>
            <a:ext cx="152401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pic>
        <p:nvPicPr>
          <p:cNvPr id="168" name="page4image42418176.png" descr="page4image4241817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430000" y="0"/>
            <a:ext cx="6539045" cy="4065160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Text"/>
          <p:cNvSpPr txBox="1"/>
          <p:nvPr/>
        </p:nvSpPr>
        <p:spPr>
          <a:xfrm>
            <a:off x="6918438" y="2387020"/>
            <a:ext cx="152401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pic>
        <p:nvPicPr>
          <p:cNvPr id="170" name="page3image42465296.png" descr="page3image4246529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72000" y="4762500"/>
            <a:ext cx="6436179" cy="4191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Text"/>
          <p:cNvSpPr txBox="1"/>
          <p:nvPr/>
        </p:nvSpPr>
        <p:spPr>
          <a:xfrm>
            <a:off x="4144107" y="4533899"/>
            <a:ext cx="152401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pic>
        <p:nvPicPr>
          <p:cNvPr id="172" name="page4image42371104.png" descr="page4image4237110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430000" y="4762500"/>
            <a:ext cx="6445151" cy="4191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Text"/>
          <p:cNvSpPr txBox="1"/>
          <p:nvPr/>
        </p:nvSpPr>
        <p:spPr>
          <a:xfrm>
            <a:off x="11554213" y="4533899"/>
            <a:ext cx="152401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pic>
        <p:nvPicPr>
          <p:cNvPr id="174" name="page3image42430240.png" descr="page3image42430240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572000" y="9477346"/>
            <a:ext cx="6508440" cy="4238654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Text"/>
          <p:cNvSpPr txBox="1"/>
          <p:nvPr/>
        </p:nvSpPr>
        <p:spPr>
          <a:xfrm>
            <a:off x="4145044" y="9182099"/>
            <a:ext cx="152401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pic>
        <p:nvPicPr>
          <p:cNvPr id="176" name="page3image42432320.png" descr="page3image42432320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430000" y="9410700"/>
            <a:ext cx="6614167" cy="4298772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Text"/>
          <p:cNvSpPr txBox="1"/>
          <p:nvPr/>
        </p:nvSpPr>
        <p:spPr>
          <a:xfrm>
            <a:off x="8479357" y="7238999"/>
            <a:ext cx="152401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2017…"/>
          <p:cNvSpPr txBox="1"/>
          <p:nvPr>
            <p:ph type="title" idx="4294967295"/>
          </p:nvPr>
        </p:nvSpPr>
        <p:spPr>
          <a:xfrm>
            <a:off x="493589" y="354440"/>
            <a:ext cx="21971004" cy="13475861"/>
          </a:xfrm>
          <a:prstGeom prst="rect">
            <a:avLst/>
          </a:prstGeom>
        </p:spPr>
        <p:txBody>
          <a:bodyPr anchor="ctr"/>
          <a:lstStyle/>
          <a:p>
            <a: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2017</a:t>
            </a:r>
            <a:br/>
            <a:br/>
          </a:p>
          <a:p>
            <a: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2016</a:t>
            </a:r>
            <a:br/>
            <a:br/>
          </a:p>
          <a:p>
            <a: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2015</a:t>
            </a:r>
          </a:p>
        </p:txBody>
      </p:sp>
      <p:pic>
        <p:nvPicPr>
          <p:cNvPr id="180" name="page3image42216624.jpg" descr="page3image4221662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0" y="0"/>
            <a:ext cx="6537960" cy="4328580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Text"/>
          <p:cNvSpPr txBox="1"/>
          <p:nvPr/>
        </p:nvSpPr>
        <p:spPr>
          <a:xfrm>
            <a:off x="4327398" y="-1"/>
            <a:ext cx="152401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182" name="Text"/>
          <p:cNvSpPr txBox="1"/>
          <p:nvPr/>
        </p:nvSpPr>
        <p:spPr>
          <a:xfrm>
            <a:off x="12393648" y="228599"/>
            <a:ext cx="6537961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pic>
        <p:nvPicPr>
          <p:cNvPr id="183" name="page3image42256000.jpg" descr="page3image42256000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430000" y="-43556"/>
            <a:ext cx="6537960" cy="4319222"/>
          </a:xfrm>
          <a:prstGeom prst="rect">
            <a:avLst/>
          </a:prstGeom>
          <a:ln w="6350">
            <a:solidFill>
              <a:srgbClr val="000000"/>
            </a:solidFill>
            <a:miter lim="400000"/>
          </a:ln>
        </p:spPr>
      </p:pic>
      <p:sp>
        <p:nvSpPr>
          <p:cNvPr id="184" name="Text"/>
          <p:cNvSpPr txBox="1"/>
          <p:nvPr/>
        </p:nvSpPr>
        <p:spPr>
          <a:xfrm>
            <a:off x="4233741" y="2234620"/>
            <a:ext cx="152401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pic>
        <p:nvPicPr>
          <p:cNvPr id="185" name="page3image41998224.jpg" descr="page3image41998224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72000" y="4693710"/>
            <a:ext cx="6537960" cy="4328581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Text"/>
          <p:cNvSpPr txBox="1"/>
          <p:nvPr/>
        </p:nvSpPr>
        <p:spPr>
          <a:xfrm>
            <a:off x="4826000" y="1866899"/>
            <a:ext cx="152400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pic>
        <p:nvPicPr>
          <p:cNvPr id="187" name="page3image42001968.jpg" descr="page3image42001968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426825" y="4693710"/>
            <a:ext cx="6537960" cy="4326674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Text"/>
          <p:cNvSpPr txBox="1"/>
          <p:nvPr/>
        </p:nvSpPr>
        <p:spPr>
          <a:xfrm>
            <a:off x="4832350" y="1873249"/>
            <a:ext cx="152400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pic>
        <p:nvPicPr>
          <p:cNvPr id="189" name="page3image42064592.jpg" descr="page3image42064592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572000" y="9501720"/>
            <a:ext cx="6537960" cy="4328581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Text"/>
          <p:cNvSpPr txBox="1"/>
          <p:nvPr/>
        </p:nvSpPr>
        <p:spPr>
          <a:xfrm>
            <a:off x="4953000" y="1993899"/>
            <a:ext cx="152400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pic>
        <p:nvPicPr>
          <p:cNvPr id="191" name="page3image42058768.jpg" descr="page3image42058768.jp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433175" y="9501720"/>
            <a:ext cx="6537960" cy="4326674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Text"/>
          <p:cNvSpPr txBox="1"/>
          <p:nvPr/>
        </p:nvSpPr>
        <p:spPr>
          <a:xfrm>
            <a:off x="4959350" y="2000249"/>
            <a:ext cx="152400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2014…"/>
          <p:cNvSpPr txBox="1"/>
          <p:nvPr>
            <p:ph type="title" idx="4294967295"/>
          </p:nvPr>
        </p:nvSpPr>
        <p:spPr>
          <a:xfrm>
            <a:off x="493589" y="354440"/>
            <a:ext cx="21971004" cy="13475861"/>
          </a:xfrm>
          <a:prstGeom prst="rect">
            <a:avLst/>
          </a:prstGeom>
        </p:spPr>
        <p:txBody>
          <a:bodyPr anchor="ctr"/>
          <a:lstStyle/>
          <a:p>
            <a: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2014</a:t>
            </a:r>
            <a:br/>
            <a:br/>
          </a:p>
          <a:p>
            <a: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2013</a:t>
            </a:r>
            <a:br/>
            <a:br/>
          </a:p>
          <a:p>
            <a: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2012</a:t>
            </a:r>
          </a:p>
        </p:txBody>
      </p:sp>
      <p:pic>
        <p:nvPicPr>
          <p:cNvPr id="195" name="page3image42016064.png" descr="page3image42016064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0" y="-1"/>
            <a:ext cx="6537960" cy="4114801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Text"/>
          <p:cNvSpPr txBox="1"/>
          <p:nvPr/>
        </p:nvSpPr>
        <p:spPr>
          <a:xfrm>
            <a:off x="6000750" y="3695699"/>
            <a:ext cx="152400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pic>
        <p:nvPicPr>
          <p:cNvPr id="197" name="page3image42020848.png" descr="page3image42020848.pn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430000" y="0"/>
            <a:ext cx="6537960" cy="4114800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Text"/>
          <p:cNvSpPr txBox="1"/>
          <p:nvPr/>
        </p:nvSpPr>
        <p:spPr>
          <a:xfrm>
            <a:off x="6000750" y="3714749"/>
            <a:ext cx="152400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2011…"/>
          <p:cNvSpPr txBox="1"/>
          <p:nvPr>
            <p:ph type="title" idx="4294967295"/>
          </p:nvPr>
        </p:nvSpPr>
        <p:spPr>
          <a:xfrm>
            <a:off x="493589" y="354440"/>
            <a:ext cx="21971004" cy="13475861"/>
          </a:xfrm>
          <a:prstGeom prst="rect">
            <a:avLst/>
          </a:prstGeom>
        </p:spPr>
        <p:txBody>
          <a:bodyPr anchor="ctr"/>
          <a:lstStyle/>
          <a:p>
            <a: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2011</a:t>
            </a:r>
            <a:br/>
            <a:br/>
          </a:p>
          <a:p>
            <a: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2010</a:t>
            </a:r>
            <a:br/>
            <a:br/>
          </a:p>
          <a:p>
            <a: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ummary"/>
          <p:cNvSpPr txBox="1"/>
          <p:nvPr>
            <p:ph type="body" sz="half" idx="1"/>
          </p:nvPr>
        </p:nvSpPr>
        <p:spPr>
          <a:xfrm>
            <a:off x="1206500" y="-1"/>
            <a:ext cx="21971000" cy="3874314"/>
          </a:xfrm>
          <a:prstGeom prst="rect">
            <a:avLst/>
          </a:prstGeom>
        </p:spPr>
        <p:txBody>
          <a:bodyPr/>
          <a:lstStyle/>
          <a:p>
            <a:pPr/>
            <a:r>
              <a:t>Summary</a:t>
            </a:r>
          </a:p>
        </p:txBody>
      </p:sp>
      <p:graphicFrame>
        <p:nvGraphicFramePr>
          <p:cNvPr id="203" name="Table"/>
          <p:cNvGraphicFramePr/>
          <p:nvPr/>
        </p:nvGraphicFramePr>
        <p:xfrm>
          <a:off x="1219200" y="3887012"/>
          <a:ext cx="21971000" cy="8256012"/>
        </p:xfrm>
        <a:graphic xmlns:a="http://schemas.openxmlformats.org/drawingml/2006/main">
          <a:graphicData uri="http://schemas.openxmlformats.org/drawingml/2006/table">
            <a:tbl>
              <a:tblPr firstCol="1" firstRow="0" lastCol="0" lastRow="0" bandCol="0" bandRow="0" rtl="0">
                <a:tableStyleId>{4C3C2611-4C71-4FC5-86AE-919BDF0F9419}</a:tableStyleId>
              </a:tblPr>
              <a:tblGrid>
                <a:gridCol w="4391660"/>
                <a:gridCol w="4391660"/>
                <a:gridCol w="4391660"/>
                <a:gridCol w="4391660"/>
                <a:gridCol w="4391660"/>
              </a:tblGrid>
              <a:tr h="588807">
                <a:tc rowSpan="2"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b="1" sz="3200"/>
                        <a:t>Year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 gridSpan="2"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</a:pPr>
                      <a:r>
                        <a:rPr b="1" sz="3200"/>
                        <a:t>Temperature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</a:pPr>
                      <a:r>
                        <a:rPr b="1" sz="3200"/>
                        <a:t>Rainfall</a:t>
                      </a:r>
                    </a:p>
                  </a:txBody>
                  <a:tcPr marL="50800" marR="50800" marT="50800" marB="50800" anchor="ctr" anchorCtr="0" horzOverflow="overflow"/>
                </a:tc>
                <a:tc hMerge="1">
                  <a:tcPr/>
                </a:tc>
              </a:tr>
              <a:tr h="588807">
                <a:tc vMerge="1">
                  <a:tcPr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</a:pPr>
                      <a:r>
                        <a:rPr b="1" sz="3200"/>
                        <a:t>Spring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</a:pPr>
                      <a:r>
                        <a:rPr b="1" sz="3200"/>
                        <a:t>Summer</a:t>
                      </a:r>
                    </a:p>
                  </a:txBody>
                  <a:tcPr marL="50800" marR="50800" marT="50800" marB="50800" anchor="ctr" anchorCtr="0" horzOverflow="overflow"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</a:pPr>
                      <a:r>
                        <a:rPr b="1" sz="3200"/>
                        <a:t>Spring</a:t>
                      </a:r>
                    </a:p>
                  </a:txBody>
                  <a:tcPr marL="50800" marR="50800" marT="50800" marB="50800" anchor="ctr" anchorCtr="0" horzOverflow="overflow"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</a:pPr>
                      <a:r>
                        <a:rPr b="1" sz="3200"/>
                        <a:t>Summer</a:t>
                      </a:r>
                    </a:p>
                  </a:txBody>
                  <a:tcPr marL="50800" marR="50800" marT="50800" marB="50800" anchor="ctr" anchorCtr="0" horzOverflow="overflow"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588807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b="1" sz="3200"/>
                        <a:t>2021</a:t>
                      </a:r>
                    </a:p>
                  </a:txBody>
                  <a:tcPr marL="50800" marR="50800" marT="50800" marB="50800" anchor="ctr" anchorCtr="0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Hot</a:t>
                      </a:r>
                    </a:p>
                  </a:txBody>
                  <a:tcPr marL="50800" marR="50800" marT="50800" marB="50800" anchor="ctr" anchorCtr="0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Hot</a:t>
                      </a:r>
                    </a:p>
                  </a:txBody>
                  <a:tcPr marL="50800" marR="50800" marT="50800" marB="50800" anchor="ctr" anchorCtr="0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Dry</a:t>
                      </a:r>
                    </a:p>
                  </a:txBody>
                  <a:tcPr marL="50800" marR="50800" marT="50800" marB="50800" anchor="ctr" anchorCtr="0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Wet</a:t>
                      </a:r>
                    </a:p>
                  </a:txBody>
                  <a:tcPr marL="50800" marR="50800" marT="50800" marB="50800" anchor="ctr" anchorCtr="0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</a:tcPr>
                </a:tc>
              </a:tr>
              <a:tr h="588807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b="1" sz="3200"/>
                        <a:t>2020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Hot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Hot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Normal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Wet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88807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b="1" sz="3200"/>
                        <a:t>2019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Hot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Hot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Wet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Normal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88807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b="1" sz="3200"/>
                        <a:t>2018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Cold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Hot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Wet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Wet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88807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b="1" sz="3200"/>
                        <a:t>2017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Hot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Hot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Wet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Normal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88807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b="1" sz="3200"/>
                        <a:t>2016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Normal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Hot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Normal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Dry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88807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b="1" sz="3200"/>
                        <a:t>2015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Normal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Hot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Normal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Normal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88807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b="1" sz="3200"/>
                        <a:t>2014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Cold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Normal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Wet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Normal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88807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b="1" sz="3200"/>
                        <a:t>2013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88807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b="1" sz="3200"/>
                        <a:t>2012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88807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b="1" sz="3200"/>
                        <a:t>2011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88807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b="1" sz="3200"/>
                        <a:t>2010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